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716E-47CB-E546-9CBA-3EB2B9E21437}" type="datetimeFigureOut">
              <a:rPr lang="en-US" smtClean="0"/>
              <a:pPr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BB4C-DD45-DD4F-93DB-D319912279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Gaius </a:t>
            </a:r>
            <a:r>
              <a:rPr lang="en-US" dirty="0" err="1" smtClean="0"/>
              <a:t>Valerius</a:t>
            </a:r>
            <a:r>
              <a:rPr lang="en-US" dirty="0" smtClean="0"/>
              <a:t> Catullus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6256" y="486900"/>
            <a:ext cx="6613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21879" y="1386929"/>
            <a:ext cx="6613022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-Born in Verona (in </a:t>
            </a:r>
            <a:r>
              <a:rPr lang="en-US" sz="2400" smtClean="0"/>
              <a:t>northern Italy) </a:t>
            </a:r>
            <a:r>
              <a:rPr lang="en-US" sz="2400" dirty="0" smtClean="0"/>
              <a:t>about 84 BC</a:t>
            </a:r>
          </a:p>
          <a:p>
            <a:endParaRPr lang="en-US" sz="2400" dirty="0" smtClean="0"/>
          </a:p>
          <a:p>
            <a:r>
              <a:rPr lang="en-US" sz="2400" dirty="0" smtClean="0"/>
              <a:t>-Family was fairly wealthy, but not politically involved</a:t>
            </a:r>
          </a:p>
          <a:p>
            <a:endParaRPr lang="en-US" sz="2400" dirty="0" smtClean="0"/>
          </a:p>
          <a:p>
            <a:r>
              <a:rPr lang="en-US" sz="2400" dirty="0" smtClean="0"/>
              <a:t>-Moved to Rome as a young man</a:t>
            </a:r>
          </a:p>
          <a:p>
            <a:endParaRPr lang="en-US" sz="2400" dirty="0" smtClean="0"/>
          </a:p>
          <a:p>
            <a:r>
              <a:rPr lang="en-US" sz="2400" dirty="0" smtClean="0"/>
              <a:t>-Served under a Roman commander in Bithynia (now Turkey) about 57-6 BC</a:t>
            </a:r>
          </a:p>
          <a:p>
            <a:endParaRPr lang="en-US" sz="2400" dirty="0" smtClean="0"/>
          </a:p>
          <a:p>
            <a:r>
              <a:rPr lang="en-US" sz="2400" dirty="0" smtClean="0"/>
              <a:t>-Died about 54 BC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853" y="554772"/>
            <a:ext cx="633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Catullus’ </a:t>
            </a:r>
            <a:r>
              <a:rPr lang="en-US" sz="3600" i="1" dirty="0" smtClean="0"/>
              <a:t>Persona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21880" y="1547521"/>
            <a:ext cx="70947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-How much of writing is based on fact?</a:t>
            </a:r>
          </a:p>
          <a:p>
            <a:endParaRPr lang="en-US" sz="2400" dirty="0" smtClean="0"/>
          </a:p>
          <a:p>
            <a:r>
              <a:rPr lang="en-US" sz="2400" dirty="0" smtClean="0"/>
              <a:t>-Cast of characters</a:t>
            </a:r>
          </a:p>
          <a:p>
            <a:endParaRPr lang="en-US" sz="2400" dirty="0" smtClean="0"/>
          </a:p>
          <a:p>
            <a:r>
              <a:rPr lang="en-US" sz="2400" dirty="0" smtClean="0"/>
              <a:t>-Very emotional</a:t>
            </a:r>
          </a:p>
          <a:p>
            <a:endParaRPr lang="en-US" sz="2400" dirty="0" smtClean="0"/>
          </a:p>
          <a:p>
            <a:r>
              <a:rPr lang="en-US" sz="2400" dirty="0" smtClean="0"/>
              <a:t>-Brash and often offensive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2461" y="613169"/>
            <a:ext cx="672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Lesbia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82461" y="1489124"/>
            <a:ext cx="67298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-Well-to-do, aristocratic lady</a:t>
            </a:r>
          </a:p>
          <a:p>
            <a:endParaRPr lang="en-US" sz="2400" dirty="0" smtClean="0"/>
          </a:p>
          <a:p>
            <a:r>
              <a:rPr lang="en-US" sz="2400" dirty="0" smtClean="0"/>
              <a:t>-Real name was </a:t>
            </a:r>
            <a:r>
              <a:rPr lang="en-US" sz="2400" dirty="0" err="1" smtClean="0"/>
              <a:t>Clodia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-Had affair with Catullus (and many others) from around 60-55 BC</a:t>
            </a:r>
          </a:p>
          <a:p>
            <a:endParaRPr lang="en-US" sz="2400" dirty="0" smtClean="0"/>
          </a:p>
          <a:p>
            <a:r>
              <a:rPr lang="en-US" sz="2400" dirty="0" smtClean="0"/>
              <a:t>-On trial in 56 BC</a:t>
            </a:r>
          </a:p>
          <a:p>
            <a:endParaRPr lang="en-US" sz="2400" dirty="0" smtClean="0"/>
          </a:p>
          <a:p>
            <a:r>
              <a:rPr lang="en-US" sz="2400" dirty="0" smtClean="0"/>
              <a:t>-Well educated and thought to have written some poetry</a:t>
            </a:r>
          </a:p>
          <a:p>
            <a:endParaRPr lang="en-US" sz="2400" dirty="0" smtClean="0"/>
          </a:p>
          <a:p>
            <a:r>
              <a:rPr lang="en-US" sz="2400" dirty="0" smtClean="0"/>
              <a:t>-Association with Sappho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1657" y="554772"/>
            <a:ext cx="6642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Neoteric Poets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11657" y="1375085"/>
            <a:ext cx="66422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-Group of Roman poets (from Catullus’ time) who wrote a new kind of Latin poetry</a:t>
            </a:r>
          </a:p>
          <a:p>
            <a:endParaRPr lang="en-US" sz="2400" dirty="0" smtClean="0"/>
          </a:p>
          <a:p>
            <a:r>
              <a:rPr lang="en-US" sz="2400" dirty="0" smtClean="0"/>
              <a:t>-Admired a group of Hellenistic Greek poets, especially Callimachus</a:t>
            </a:r>
          </a:p>
          <a:p>
            <a:endParaRPr lang="en-US" sz="2400" dirty="0" smtClean="0"/>
          </a:p>
          <a:p>
            <a:r>
              <a:rPr lang="en-US" sz="2400" dirty="0" smtClean="0"/>
              <a:t>-Rejected epic poetry’s conventions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059" y="700764"/>
            <a:ext cx="648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Neoteric Poets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97059" y="1506478"/>
            <a:ext cx="64816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Their poetry is characterized by:</a:t>
            </a:r>
          </a:p>
          <a:p>
            <a:r>
              <a:rPr lang="en-US" sz="2400" dirty="0" smtClean="0"/>
              <a:t>-Short and concise writing</a:t>
            </a:r>
          </a:p>
          <a:p>
            <a:r>
              <a:rPr lang="en-US" sz="2400" dirty="0" smtClean="0"/>
              <a:t>-Emphasis on style and diction</a:t>
            </a:r>
          </a:p>
          <a:p>
            <a:r>
              <a:rPr lang="en-US" sz="2400" dirty="0" smtClean="0"/>
              <a:t>-Employed unique vocabulary</a:t>
            </a:r>
          </a:p>
          <a:p>
            <a:r>
              <a:rPr lang="en-US" sz="2400" dirty="0" smtClean="0"/>
              <a:t>-Enjoyed sophistication, wit and artistic things</a:t>
            </a:r>
          </a:p>
          <a:p>
            <a:r>
              <a:rPr lang="en-US" sz="2400" dirty="0" smtClean="0"/>
              <a:t>-Experimented with (usually Greek) meter</a:t>
            </a:r>
          </a:p>
          <a:p>
            <a:r>
              <a:rPr lang="en-US" sz="2400" dirty="0" smtClean="0"/>
              <a:t>-Wrote about personal experience and everyday experiences</a:t>
            </a:r>
          </a:p>
          <a:p>
            <a:r>
              <a:rPr lang="en-US" sz="2400" dirty="0" smtClean="0"/>
              <a:t>-Used complex structure and allusion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223</Words>
  <Application>Microsoft Macintosh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Gaius Valerius Catullus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Gaius Valerius Catullus</dc:title>
  <dc:creator>Teacher</dc:creator>
  <cp:lastModifiedBy>Morgan Arant</cp:lastModifiedBy>
  <cp:revision>36</cp:revision>
  <dcterms:created xsi:type="dcterms:W3CDTF">2013-01-02T17:09:29Z</dcterms:created>
  <dcterms:modified xsi:type="dcterms:W3CDTF">2017-10-21T14:48:32Z</dcterms:modified>
</cp:coreProperties>
</file>